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8" r:id="rId4"/>
    <p:sldId id="265" r:id="rId5"/>
    <p:sldId id="267" r:id="rId6"/>
    <p:sldId id="266" r:id="rId7"/>
    <p:sldId id="26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934C7D-5F00-4C35-B034-A702508E8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FB97E-74FC-4F2D-91D8-12B7936BC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EC03-C9C1-45E7-BA00-1690FE4C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02AE44-AE36-4E55-9AAF-D0F6490A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584674-89D5-40D2-85BA-B5B628D60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262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03E9A-ECB1-4F77-B134-632C4868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116EE7-D30B-45CB-9259-546F00EBF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F2E6FC-07B4-433B-B519-C353BFDB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35E73B-6828-4FB7-AFEE-58877D232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51E4C9-D07D-4B9B-A189-A1ADCDA3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04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1D546A-AAD0-4894-83E6-5C9B30FCBD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3A08D4-70D9-4F31-8C5B-E4ADB3AF5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2281D3-FE9F-464F-B611-7ECCA937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18CA0-E6F0-4CDC-B022-69BC01A3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8C2506-A52E-49C2-833F-CD39E132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6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5F27E-8954-4FCD-A5D4-2F97562D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E27235-3A46-44D6-A8EF-A37833995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DB8709-4542-48CB-85DA-D39C2232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5F0932-11CC-451C-90C6-59502AD6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022AAE-D0C4-4194-A8A0-605A486A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524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98D64-0E0D-4AED-9F62-608D43D79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B5DBBD-0A91-409D-80BD-4CF0F7968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AA82B1-5D18-4740-9888-E7F5FE95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322B2B-D78C-4377-8240-835B18F34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0C2F48-A440-4C2E-8B92-A16449A4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77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40CF94-79DC-4BE0-BFBE-7B7B4137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CE501C-8451-4326-A7E8-4F23AB68BD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917B2A-6824-4885-BFD5-78329F10D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8558BA-652F-4327-BFDC-6A80DEF5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FDCE4A-7A52-4482-AD02-6408F48E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19FC0B-CFCE-4498-BA49-7FF1E226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777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A0514-30AE-4A42-B72C-DB916BD4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15D83A-F582-4AA6-96F3-3623C7F3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B8B8D5-C297-4F89-9F12-B00BB00C7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81C667-3DBA-40AC-9F1B-9A55E88AD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642989-6284-4EB2-9F86-412F59BD5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048A03-174E-4357-BC70-30395F4D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2ADE15D-61A3-4444-8240-92552F3A0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D6334DD-3749-4053-8503-EAE4EB5D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22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EF8A6-35E3-489D-90B8-C5E49668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923F90-47F4-457C-B4D1-31795A669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9DF23DC-54C4-4E2C-94DE-CEB706FB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9519E1B-A0AD-4CBC-9E2C-6795706F5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3646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19D1D73-9779-486E-A972-620D1BE5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15A5BC1-9817-4354-A3F1-C56AC2D9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7304987-2E9B-4F29-A774-4703A3D7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96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DB80F8-A12A-4EAB-B510-53C8968E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5810C5-687A-441D-95B6-966D22500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0B3E48-47A5-42A9-AFCA-AE1870B31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F39B48-B852-4455-B1FF-AD377FC1A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E867AF-E832-4CEC-BADB-5261DD790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CB748F-86D7-42E7-9E5E-665A3E153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566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6855-C515-4123-804C-40A8224C0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3DD1B1-6850-495E-96C4-BD9B94457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6BA258-D0BD-4DBE-93C3-39B4893B6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001341-7B92-4674-AAFB-F55012FB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BD42F9-395A-4682-A5F7-27ED6495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4686E5-7055-4CE4-A12E-8000FD51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380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DE829D-6011-470A-B763-D32F9767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D8D52F-39E9-404F-AEE0-708D66028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7A8103-A9CE-4877-9EB9-CE942E443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FE855-4046-45E9-9B4D-A8589C56CC5A}" type="datetimeFigureOut">
              <a:rPr lang="pt-BR" smtClean="0"/>
              <a:t>04/04/2022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73A715-B72A-431C-AE68-FA20892F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E1689E-D648-473A-B2B3-6E1760326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121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Tela de computador com fundo preto&#10;&#10;Descrição gerada automaticamente com confiança baixa">
            <a:extLst>
              <a:ext uri="{FF2B5EF4-FFF2-40B4-BE49-F238E27FC236}">
                <a16:creationId xmlns:a16="http://schemas.microsoft.com/office/drawing/2014/main" id="{863D448A-7811-4C50-8545-863F4AF4AC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60755BC-6BA3-48E7-89C1-E5A289F4F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506997"/>
            <a:ext cx="7460398" cy="2013995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Banco de Dados</a:t>
            </a:r>
            <a:endParaRPr lang="pt-BR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6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A767E95-D47B-427F-9DD0-D56AC5DAD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8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Tela de computador com fundo preto&#10;&#10;Descrição gerada automaticamente com confiança baixa">
            <a:extLst>
              <a:ext uri="{FF2B5EF4-FFF2-40B4-BE49-F238E27FC236}">
                <a16:creationId xmlns:a16="http://schemas.microsoft.com/office/drawing/2014/main" id="{863D448A-7811-4C50-8545-863F4AF4AC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60755BC-6BA3-48E7-89C1-E5A289F4F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506997"/>
            <a:ext cx="7460398" cy="2013995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Códigos</a:t>
            </a:r>
            <a:endParaRPr lang="pt-BR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87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40ACAF-1210-4A6B-A58F-CACD932C7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4A4FC06-74A5-4F67-94BA-11D9F82DB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873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2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AAA45EF-7397-4B8B-8034-A6922613A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88437" cy="685800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DDB27BA-3EB6-44A5-B37C-158BE6B55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68" y="2855682"/>
            <a:ext cx="4563112" cy="67636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BA36B6AB-C995-4BED-8266-662D8B41BA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7" r="-937" b="11814"/>
          <a:stretch/>
        </p:blipFill>
        <p:spPr>
          <a:xfrm>
            <a:off x="320767" y="2587688"/>
            <a:ext cx="1971950" cy="27723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E258AE4-897E-45BE-9C74-459B43619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5091" y="2950945"/>
            <a:ext cx="5849166" cy="1162212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D9E5A92A-5139-4BA9-AF7E-38DAD11D87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5091" y="2598471"/>
            <a:ext cx="1962424" cy="35247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AEAE3C7-C0D2-450E-86DE-69345863C6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767" y="3557123"/>
            <a:ext cx="5544324" cy="48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61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579E65C0-114D-4C91-952B-BA9F9B581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3926"/>
            <a:ext cx="12192000" cy="545407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A21CAE8-A96D-4D5F-82C3-08683EE24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140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29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ABD394BE-4D13-4B52-9347-33CCB6041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6689"/>
            <a:ext cx="12192000" cy="317131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4F8771A-2909-4FCA-8038-986A515C1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96000" cy="392252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32ED3B6-E726-4BF6-B1DF-16DB5E57F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6096000" cy="402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503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4</Words>
  <Application>Microsoft Office PowerPoint</Application>
  <PresentationFormat>Widescreen</PresentationFormat>
  <Paragraphs>2</Paragraphs>
  <Slides>7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Banco de Dados</vt:lpstr>
      <vt:lpstr>Apresentação do PowerPoint</vt:lpstr>
      <vt:lpstr>Códigos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Códigos</dc:title>
  <dc:creator>JOÃO VICTOR MARTINS DA ROSA</dc:creator>
  <cp:lastModifiedBy>JOÃO VICTOR MARTINS DA ROSA</cp:lastModifiedBy>
  <cp:revision>6</cp:revision>
  <dcterms:created xsi:type="dcterms:W3CDTF">2022-03-20T21:45:07Z</dcterms:created>
  <dcterms:modified xsi:type="dcterms:W3CDTF">2022-04-04T15:14:24Z</dcterms:modified>
</cp:coreProperties>
</file>

<file path=docProps/thumbnail.jpeg>
</file>